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60" d="100"/>
          <a:sy n="60" d="100"/>
        </p:scale>
        <p:origin x="120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6046</TotalTime>
  <Words>1139</Words>
  <Application>Microsoft Office PowerPoint</Application>
  <PresentationFormat>Panorámica</PresentationFormat>
  <Paragraphs>531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190</cp:revision>
  <dcterms:created xsi:type="dcterms:W3CDTF">2017-10-16T08:08:10Z</dcterms:created>
  <dcterms:modified xsi:type="dcterms:W3CDTF">2018-01-13T17:49:07Z</dcterms:modified>
</cp:coreProperties>
</file>